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315" r:id="rId3"/>
    <p:sldId id="318" r:id="rId5"/>
    <p:sldId id="319" r:id="rId6"/>
    <p:sldId id="320" r:id="rId7"/>
    <p:sldId id="323" r:id="rId8"/>
    <p:sldId id="324" r:id="rId9"/>
    <p:sldId id="316" r:id="rId10"/>
    <p:sldId id="322" r:id="rId11"/>
    <p:sldId id="317" r:id="rId12"/>
    <p:sldId id="325" r:id="rId13"/>
    <p:sldId id="326" r:id="rId14"/>
    <p:sldId id="327" r:id="rId15"/>
    <p:sldId id="328" r:id="rId16"/>
    <p:sldId id="329" r:id="rId17"/>
    <p:sldId id="330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64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hyperlink" Target="https://www.freepik.com/" TargetMode="Externa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9" name="Google Shape;1709;p28"/>
          <p:cNvSpPr txBox="1">
            <a:spLocks noGrp="1"/>
          </p:cNvSpPr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>
            <a:spLocks noGrp="1"/>
          </p:cNvSpPr>
          <p:nvPr>
            <p:ph type="subTitle" idx="1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>
            <a:spLocks noGrp="1"/>
          </p:cNvSpPr>
          <p:nvPr>
            <p:ph type="title" idx="2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>
            <a:spLocks noGrp="1"/>
          </p:cNvSpPr>
          <p:nvPr>
            <p:ph type="subTitle" idx="3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>
            <a:spLocks noGrp="1"/>
          </p:cNvSpPr>
          <p:nvPr>
            <p:ph type="ctrTitle" idx="4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/>
              </a:rPr>
              <a:t>by Slidesgo,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/>
              </a:rPr>
              <a:t>by Flaticon,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-GB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/>
              </a:rPr>
              <a:t>by Freepik</a:t>
            </a:r>
            <a:r>
              <a:rPr lang="en-GB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6" Type="http://schemas.openxmlformats.org/officeDocument/2006/relationships/theme" Target="../theme/theme1.xml"/><Relationship Id="rId35" Type="http://schemas.openxmlformats.org/officeDocument/2006/relationships/image" Target="../media/image23.jpeg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5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4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31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6.xml"/><Relationship Id="rId2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33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34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6.xml"/><Relationship Id="rId2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6.xml"/><Relationship Id="rId2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5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6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7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7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7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8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9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6.xml"/><Relationship Id="rId2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"/>
              </a:rPr>
              <a:t>一个数据在不同高速缓存中看到的值是不一致的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有一份数据被两个处理器都读入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715" y="1299210"/>
            <a:ext cx="286829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总线指令</a:t>
            </a: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：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所有处理器未缓存的块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给另一个处理器缓存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0" y="1506220"/>
            <a:ext cx="3698240" cy="25666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1210" y="1562100"/>
            <a:ext cx="3763010" cy="258953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请求写（独占、直接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变更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总线指令</a:t>
            </a: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：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所有处理器未缓存的块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给另一个处理器缓存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响应请求写回、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从总线获取、内存也更新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总线指令</a:t>
            </a: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：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所有处理器未缓存的块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给另一个处理器缓存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455420"/>
            <a:ext cx="3744595" cy="2663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响应请求传输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从总线取共享块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总线指令</a:t>
            </a: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：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所有处理器未缓存的块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给另一个处理器缓存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625" y="1388110"/>
            <a:ext cx="391668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4375" y="1481455"/>
            <a:ext cx="3860165" cy="266700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请求写发送更新请求、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响应变为无效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总线指令</a:t>
            </a: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：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所有处理器未缓存的块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给另一个处理器缓存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4375" y="1481455"/>
            <a:ext cx="3860165" cy="266700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读时从内存读、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读时写回内存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其余时间未从内存读写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总线指令</a:t>
            </a: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：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所有处理器未缓存的块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给另一个处理器缓存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"/>
              </a:rPr>
              <a:t>一个数据在不同高速缓存中看到的值是不一致的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有一份数据被两个处理器都读入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715" y="1299210"/>
            <a:ext cx="286829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"/>
              </a:rPr>
              <a:t>一个数据在不同高速缓存中看到的值是不一致的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使得变量自增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840" y="1343025"/>
            <a:ext cx="2575560" cy="26396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"/>
              </a:rPr>
              <a:t>一个数据在不同高速缓存中看到的值是不一致的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写后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看到的还是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写入前的数据（出现问题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"/>
              </a:rPr>
              <a:t>一个数据在不同高速缓存中看到的值是不一致的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为什么？</a:t>
            </a:r>
            <a:endParaRPr lang="zh-CN" altLang="en-US" sz="1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能不能不使用共享内存？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"/>
              </a:rPr>
              <a:t>一个数据在不同高速缓存中看到的值是不一致的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为什么？</a:t>
            </a:r>
            <a:endParaRPr lang="zh-CN" altLang="en-US" sz="1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能不能不使用共享内存？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sym typeface="+mn-ea"/>
                <a:hlinkClick r:id="rId1"/>
              </a:rPr>
              <a:t>共享内存是进程间通信最高效的方式</a:t>
            </a:r>
            <a:endParaRPr lang="en-GB" sz="1400">
              <a:highlight>
                <a:srgbClr val="FFFFFF"/>
              </a:highlight>
              <a:uFill>
                <a:noFill/>
              </a:uFill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sym typeface="+mn-ea"/>
              </a:rPr>
              <a:t>同样也是是目前多核架构的主流编程模型</a:t>
            </a:r>
            <a:endParaRPr lang="zh-CN" altLang="en-US"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允许写操作传播写人的新值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写无效、写更新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 0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写入时更新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 1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的缓存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</a:t>
            </a: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串行化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确保所有处理器以相同顺序看到两个写操作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060" y="1160780"/>
            <a:ext cx="2921635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允许写操作传播写人的新值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写无效、写更新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</a:t>
            </a: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串行化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确保所有处理器以相同顺序看到两个写操作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统一后续读入的值为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后写入的值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405" y="1214755"/>
            <a:ext cx="2919730" cy="2908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7715" y="1505585"/>
            <a:ext cx="3782060" cy="268986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缓存块的状态：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独占可写（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Modified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）、独占只读（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Exclusive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共享只读（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Shared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）、无效（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Invalid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总线指令</a:t>
            </a: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：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所有处理器未缓存的块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给另一个处理器缓存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s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1559</Words>
  <Application>WPS 演示</Application>
  <PresentationFormat>全屏显示(16:9)</PresentationFormat>
  <Paragraphs>168</Paragraphs>
  <Slides>15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Arial</vt:lpstr>
      <vt:lpstr>Overpass Black</vt:lpstr>
      <vt:lpstr>Segoe Print</vt:lpstr>
      <vt:lpstr>Open Sans</vt:lpstr>
      <vt:lpstr>Fira Sans Extra Condensed Medium</vt:lpstr>
      <vt:lpstr>Josefin Sans</vt:lpstr>
      <vt:lpstr>Open Sans SemiBold</vt:lpstr>
      <vt:lpstr>微软雅黑</vt:lpstr>
      <vt:lpstr>Arial Unicode MS</vt:lpstr>
      <vt:lpstr>Aqua Marketing Plan by Slidesgo</vt:lpstr>
      <vt:lpstr>缓存一致性问题</vt:lpstr>
      <vt:lpstr>缓存一致性问题</vt:lpstr>
      <vt:lpstr>缓存一致性问题</vt:lpstr>
      <vt:lpstr>缓存一致性问题</vt:lpstr>
      <vt:lpstr>缓存一致性问题</vt:lpstr>
      <vt:lpstr>缓存一致性问题</vt:lpstr>
      <vt:lpstr>如何解决缓存一致性问题？</vt:lpstr>
      <vt:lpstr>如何解决缓存一致性问题？</vt:lpstr>
      <vt:lpstr>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Cache Coherence </dc:title>
  <dc:creator/>
  <cp:lastModifiedBy>RspH</cp:lastModifiedBy>
  <cp:revision>5</cp:revision>
  <dcterms:created xsi:type="dcterms:W3CDTF">2022-11-07T15:13:00Z</dcterms:created>
  <dcterms:modified xsi:type="dcterms:W3CDTF">2022-11-13T07:02:01Z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